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763491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Creating *new*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B072B-7786-7AA0-1E98-85E046FE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Generative Artificial Intelligence</vt:lpstr>
      <vt:lpstr>Creating *new* Words</vt:lpstr>
      <vt:lpstr>Predict letters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4</cp:revision>
  <dcterms:created xsi:type="dcterms:W3CDTF">2023-12-27T22:51:40Z</dcterms:created>
  <dcterms:modified xsi:type="dcterms:W3CDTF">2023-12-28T16:23:14Z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